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6" r:id="rId3"/>
    <p:sldId id="267" r:id="rId4"/>
    <p:sldId id="257" r:id="rId5"/>
    <p:sldId id="258" r:id="rId6"/>
    <p:sldId id="265" r:id="rId7"/>
    <p:sldId id="263" r:id="rId8"/>
    <p:sldId id="264" r:id="rId9"/>
    <p:sldId id="260" r:id="rId10"/>
    <p:sldId id="259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08D70-9E10-4B10-B073-96480427D932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C9CC-6388-4ADC-8175-F89806C20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91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08D70-9E10-4B10-B073-96480427D932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C9CC-6388-4ADC-8175-F89806C20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47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08D70-9E10-4B10-B073-96480427D932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C9CC-6388-4ADC-8175-F89806C20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2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08D70-9E10-4B10-B073-96480427D932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C9CC-6388-4ADC-8175-F89806C20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39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08D70-9E10-4B10-B073-96480427D932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C9CC-6388-4ADC-8175-F89806C20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234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08D70-9E10-4B10-B073-96480427D932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C9CC-6388-4ADC-8175-F89806C20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58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08D70-9E10-4B10-B073-96480427D932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C9CC-6388-4ADC-8175-F89806C20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10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08D70-9E10-4B10-B073-96480427D932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C9CC-6388-4ADC-8175-F89806C20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74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08D70-9E10-4B10-B073-96480427D932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C9CC-6388-4ADC-8175-F89806C20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86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08D70-9E10-4B10-B073-96480427D932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C9CC-6388-4ADC-8175-F89806C20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79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08D70-9E10-4B10-B073-96480427D932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C9CC-6388-4ADC-8175-F89806C20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78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08D70-9E10-4B10-B073-96480427D932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2C9CC-6388-4ADC-8175-F89806C20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2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60226" y="1828346"/>
            <a:ext cx="523092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Fish Loss at Unit 1</a:t>
            </a:r>
          </a:p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McNary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July 2016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7230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295" y="0"/>
            <a:ext cx="12159916" cy="65083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39795" y="729461"/>
            <a:ext cx="49864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arger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chematic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10527" y="3254188"/>
            <a:ext cx="1532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Recess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874168" y="3553326"/>
            <a:ext cx="449179" cy="72189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371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5" t="47941" r="47872" b="4487"/>
          <a:stretch/>
        </p:blipFill>
        <p:spPr>
          <a:xfrm>
            <a:off x="1243263" y="697832"/>
            <a:ext cx="9224211" cy="5654841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5157537" y="3569369"/>
            <a:ext cx="122722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298542" y="3017420"/>
            <a:ext cx="238825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ecess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868905" y="906379"/>
            <a:ext cx="2895600" cy="7940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3610" y="432774"/>
            <a:ext cx="2510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Tailrace Deck/opening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35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821" y="248654"/>
            <a:ext cx="1156635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July 25, the tailwater logs were installed at unit 1 for unit dewatering and 9 year overhaul. 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salmon were seen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unit 1 was dewatered.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July 29, while walking the tail deck during a ladder inspection, the project biologist examined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1’s two tailwater bulkhead slots.  The tailwater bulkhead slots are not dewatered.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Adult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salmon mortalities were observed in each slot. 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taff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immediately informed a fish salvage was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required and air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lines were needed for each slot.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1600 hours, all known mortalities were removed and the air lines were installed. 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appeared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have 1 to 2 sturgeon and 1 to 2 Chinook salmon still alive in the slot. 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appeared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have 1 to 2 Chinook salmon still alive in it. 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presently no way to rescue these fish due to the structure of the slots as there is a large recess on the upstream side of the slot. 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stones will remain in place until the unit returns to service on September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July 30, the biologist noted one Chinook mortality on each slot. 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August 1, from 0930 to 1045 hours, additional mortalities were removed.         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Adult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summer Chinook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salmon- 43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mortalities (15 clipped and 28 non-clipped)</a:t>
            </a:r>
          </a:p>
          <a:p>
            <a:pPr lv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				     (8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north slot, 35 from south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has been over 100 degrees F </a:t>
            </a:r>
          </a:p>
          <a:p>
            <a:pPr lv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Possible mortality due to heat stress and/or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lack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oxygen  </a:t>
            </a:r>
          </a:p>
          <a:p>
            <a:pPr lv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August 1, at 1130 hours, the south slot measured 73 degrees F, the north slot measured 70 degrees F and the Oregon ladder entrance measured 70 degrees F.  The air temperature was 79.5 degrees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7261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6063" y="577516"/>
            <a:ext cx="1091516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Steps for Unit 1: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1 was running full load and was removed from service at 0731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Operations lowered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headgate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Wicket gates are opened to drop to tailrace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Tailrace logs go in (there are three per slot (two slots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recess in the slot allows space for the fish to move as the logs are being installed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process was complete by 0930</a:t>
            </a:r>
          </a:p>
        </p:txBody>
      </p:sp>
    </p:spTree>
    <p:extLst>
      <p:ext uri="{BB962C8B-B14F-4D97-AF65-F5344CB8AC3E}">
        <p14:creationId xmlns:p14="http://schemas.microsoft.com/office/powerpoint/2010/main" val="698262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30" y="593718"/>
            <a:ext cx="11012905" cy="60918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30332" y="897904"/>
            <a:ext cx="38513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Tailrace Deck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16716" y="2606843"/>
            <a:ext cx="2141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Air line hatch door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0138611" y="2918701"/>
            <a:ext cx="1114926" cy="75205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0940716" y="4315326"/>
            <a:ext cx="16042" cy="100263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8237621" y="3916052"/>
            <a:ext cx="16042" cy="100263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721642" y="5414421"/>
            <a:ext cx="525341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South Bulkhead Slot</a:t>
            </a:r>
            <a:endParaRPr lang="en-US" sz="4000" b="1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45042" y="4790195"/>
            <a:ext cx="47179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North Bulkhead Slot</a:t>
            </a:r>
            <a:endParaRPr lang="en-US" sz="4000" b="1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8662737" y="3136232"/>
            <a:ext cx="200526" cy="71387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855242" y="3142835"/>
            <a:ext cx="2093495" cy="9775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245642" y="2828918"/>
            <a:ext cx="1347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ir stones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095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0"/>
            <a:ext cx="11470105" cy="6858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5670884" y="3833700"/>
            <a:ext cx="56148" cy="19009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390273" y="5734689"/>
            <a:ext cx="8382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Concrete log covers are removed to salvage mortalities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259179" y="1628273"/>
            <a:ext cx="1018674" cy="57751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609473" y="2205789"/>
            <a:ext cx="4243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Fish were seen through grating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719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002" y="2593530"/>
            <a:ext cx="6506903" cy="42083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26081" y="657271"/>
            <a:ext cx="765480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Net used to lower into slot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to retrieve fish mortalities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5583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905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821" y="240631"/>
            <a:ext cx="23822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Oregon south ladder entrance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474" y="4171853"/>
            <a:ext cx="21175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Unit 1 is near the south Oregon ladder powerhouse entrance.  </a:t>
            </a:r>
            <a:endParaRPr lang="en-US" dirty="0" smtClean="0"/>
          </a:p>
          <a:p>
            <a:pPr algn="ctr"/>
            <a:r>
              <a:rPr lang="en-US" dirty="0"/>
              <a:t>S</a:t>
            </a:r>
            <a:r>
              <a:rPr lang="en-US" dirty="0" smtClean="0"/>
              <a:t>almon may have  </a:t>
            </a:r>
            <a:r>
              <a:rPr lang="en-US" dirty="0"/>
              <a:t>false attraction to </a:t>
            </a:r>
            <a:r>
              <a:rPr lang="en-US" dirty="0" smtClean="0"/>
              <a:t>Unit </a:t>
            </a:r>
            <a:r>
              <a:rPr lang="en-US" dirty="0"/>
              <a:t>1.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7727" y="2736730"/>
            <a:ext cx="1483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adder flow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65159" y="2985556"/>
            <a:ext cx="4010526" cy="102669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976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244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594" y="1811226"/>
            <a:ext cx="22378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2</a:t>
            </a: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turbine  </a:t>
            </a: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boil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998244" y="2307376"/>
            <a:ext cx="4868779" cy="1604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740568" y="5133664"/>
            <a:ext cx="6950242" cy="4499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3373" y="5003826"/>
            <a:ext cx="1644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FOG flow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224462" y="2307376"/>
            <a:ext cx="3842085" cy="183682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106778" y="2533289"/>
            <a:ext cx="20774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Approximate Unit 1 </a:t>
            </a: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Turbine boil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219200" y="3946358"/>
            <a:ext cx="1355558" cy="1604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6542" y="3544305"/>
            <a:ext cx="1465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Ladder entrance 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323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3" y="0"/>
            <a:ext cx="1159042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32094" y="5702514"/>
            <a:ext cx="5346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Transverse section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7073" y="3633173"/>
            <a:ext cx="850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Recess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280611" y="4002505"/>
            <a:ext cx="601578" cy="31282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785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381</Words>
  <Application>Microsoft Office PowerPoint</Application>
  <PresentationFormat>Widescreen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United States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AGM</dc:creator>
  <cp:lastModifiedBy>AGM</cp:lastModifiedBy>
  <cp:revision>15</cp:revision>
  <dcterms:created xsi:type="dcterms:W3CDTF">2016-08-06T20:17:01Z</dcterms:created>
  <dcterms:modified xsi:type="dcterms:W3CDTF">2016-08-08T18:52:22Z</dcterms:modified>
</cp:coreProperties>
</file>